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7" r:id="rId4"/>
  </p:sldIdLst>
  <p:sldSz cx="9601200" cy="128016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4"/>
    <p:restoredTop sz="94660"/>
  </p:normalViewPr>
  <p:slideViewPr>
    <p:cSldViewPr>
      <p:cViewPr varScale="1">
        <p:scale>
          <a:sx n="61" d="100"/>
          <a:sy n="61" d="100"/>
        </p:scale>
        <p:origin x="-300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11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6" y="685800"/>
            <a:ext cx="2571751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12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13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4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0" name="四角形 46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1" name="四角形 47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2" name="四角形 48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80060" y="3085232"/>
            <a:ext cx="8641080" cy="250907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80060" y="5773531"/>
            <a:ext cx="8641080" cy="430127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36" name="テキスト 49"/>
          <p:cNvSpPr txBox="1"/>
          <p:nvPr userDrawn="1"/>
        </p:nvSpPr>
        <p:spPr>
          <a:xfrm>
            <a:off x="499262" y="717115"/>
            <a:ext cx="7608816" cy="768548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2200">
                <a:latin typeface="メイリオ"/>
                <a:ea typeface="メイリオ"/>
              </a:rPr>
              <a:t>私たちは安心・安全のために下記に取り組んでいます。</a:t>
            </a:r>
            <a:endParaRPr lang="ja-JP" altLang="en-US" sz="2200"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2200">
                <a:latin typeface="メイリオ"/>
                <a:ea typeface="メイリオ"/>
              </a:rPr>
              <a:t>お客様</a:t>
            </a:r>
            <a:r>
              <a:rPr lang="ja-JP" altLang="en-US" sz="2200">
                <a:latin typeface="メイリオ"/>
                <a:ea typeface="メイリオ"/>
              </a:rPr>
              <a:t>のご理解、ご</a:t>
            </a:r>
            <a:r>
              <a:rPr lang="ja-JP" altLang="en-US" sz="2200">
                <a:latin typeface="メイリオ"/>
                <a:ea typeface="メイリオ"/>
              </a:rPr>
              <a:t>協力をお願いします。</a:t>
            </a:r>
            <a:endParaRPr lang="ja-JP" altLang="en-US" sz="2200">
              <a:latin typeface="メイリオ"/>
              <a:ea typeface="メイリオ"/>
            </a:endParaRPr>
          </a:p>
        </p:txBody>
      </p:sp>
      <p:sp>
        <p:nvSpPr>
          <p:cNvPr id="1037" name="図形 50"/>
          <p:cNvSpPr/>
          <p:nvPr userDrawn="1"/>
        </p:nvSpPr>
        <p:spPr>
          <a:xfrm>
            <a:off x="344726" y="1749805"/>
            <a:ext cx="8778512" cy="929149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4000">
                <a:latin typeface="メイリオ"/>
                <a:ea typeface="メイリオ"/>
              </a:rPr>
              <a:t>お客様へのお願い</a:t>
            </a:r>
            <a:endParaRPr lang="ja-JP" altLang="en-US" sz="4000">
              <a:latin typeface="メイリオ"/>
              <a:ea typeface="メイリオ"/>
            </a:endParaRPr>
          </a:p>
        </p:txBody>
      </p:sp>
      <p:sp>
        <p:nvSpPr>
          <p:cNvPr id="1038" name="図形 51"/>
          <p:cNvSpPr/>
          <p:nvPr userDrawn="1"/>
        </p:nvSpPr>
        <p:spPr>
          <a:xfrm>
            <a:off x="466200" y="7332575"/>
            <a:ext cx="8778512" cy="929149"/>
          </a:xfrm>
          <a:prstGeom prst="round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4000">
                <a:latin typeface="メイリオ"/>
                <a:ea typeface="メイリオ"/>
              </a:rPr>
              <a:t>私たちが実施していること</a:t>
            </a:r>
            <a:endParaRPr lang="ja-JP" altLang="en-US" sz="4000">
              <a:latin typeface="メイリオ"/>
              <a:ea typeface="メイリオ"/>
            </a:endParaRPr>
          </a:p>
        </p:txBody>
      </p:sp>
      <p:sp>
        <p:nvSpPr>
          <p:cNvPr id="1039" name="図形 52"/>
          <p:cNvSpPr/>
          <p:nvPr userDrawn="1"/>
        </p:nvSpPr>
        <p:spPr>
          <a:xfrm>
            <a:off x="3649867" y="5107814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040" name="図形 53"/>
          <p:cNvSpPr/>
          <p:nvPr userDrawn="1"/>
        </p:nvSpPr>
        <p:spPr>
          <a:xfrm>
            <a:off x="768600" y="2900467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041" name="図形 54"/>
          <p:cNvSpPr/>
          <p:nvPr userDrawn="1"/>
        </p:nvSpPr>
        <p:spPr>
          <a:xfrm>
            <a:off x="3657618" y="2900467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042" name="図形 55"/>
          <p:cNvSpPr/>
          <p:nvPr userDrawn="1"/>
        </p:nvSpPr>
        <p:spPr>
          <a:xfrm>
            <a:off x="6590634" y="5107814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9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043" name="図形 56"/>
          <p:cNvSpPr/>
          <p:nvPr userDrawn="1"/>
        </p:nvSpPr>
        <p:spPr>
          <a:xfrm>
            <a:off x="6615000" y="2900467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</a:endParaRPr>
          </a:p>
        </p:txBody>
      </p:sp>
      <p:sp>
        <p:nvSpPr>
          <p:cNvPr id="1044" name="図形 57"/>
          <p:cNvSpPr/>
          <p:nvPr userDrawn="1"/>
        </p:nvSpPr>
        <p:spPr>
          <a:xfrm>
            <a:off x="3691800" y="8447815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045" name="図形 58"/>
          <p:cNvSpPr/>
          <p:nvPr userDrawn="1"/>
        </p:nvSpPr>
        <p:spPr>
          <a:xfrm>
            <a:off x="6590634" y="8447815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046" name="図形 59"/>
          <p:cNvSpPr/>
          <p:nvPr userDrawn="1"/>
        </p:nvSpPr>
        <p:spPr>
          <a:xfrm>
            <a:off x="835218" y="8447815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047" name="図形 60"/>
          <p:cNvSpPr/>
          <p:nvPr userDrawn="1"/>
        </p:nvSpPr>
        <p:spPr>
          <a:xfrm>
            <a:off x="835218" y="10587877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048" name="図形 61"/>
          <p:cNvSpPr/>
          <p:nvPr userDrawn="1"/>
        </p:nvSpPr>
        <p:spPr>
          <a:xfrm>
            <a:off x="3758418" y="10587878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049" name="図形 62"/>
          <p:cNvSpPr/>
          <p:nvPr userDrawn="1"/>
        </p:nvSpPr>
        <p:spPr>
          <a:xfrm>
            <a:off x="768600" y="5098154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050" name="図形 63"/>
          <p:cNvSpPr/>
          <p:nvPr userDrawn="1"/>
        </p:nvSpPr>
        <p:spPr>
          <a:xfrm>
            <a:off x="6590634" y="10587880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0871" y="512658"/>
            <a:ext cx="2160271" cy="1063746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04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1" cy="10637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10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10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0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>
          <a:xfrm>
            <a:off x="480060" y="5504701"/>
            <a:ext cx="8641080" cy="197141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211533"/>
            <a:ext cx="8641080" cy="329316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105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9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80060" y="3242054"/>
            <a:ext cx="4169323" cy="79080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0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14013" y="3242054"/>
            <a:ext cx="4207127" cy="79080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2020/5/15</a:t>
            </a:fld>
            <a:endParaRPr kumimoji="1" lang="ja-JP" altLang="en-US" dirty="0"/>
          </a:p>
        </p:txBody>
      </p:sp>
      <p:sp>
        <p:nvSpPr>
          <p:cNvPr id="1062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865545"/>
            <a:ext cx="4169323" cy="11942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7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0" y="4059767"/>
            <a:ext cx="4169323" cy="7090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8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951817" y="2865545"/>
            <a:ext cx="4169323" cy="11942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9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951817" y="4059767"/>
            <a:ext cx="4169323" cy="7090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0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1071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107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1080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1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タイトル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7692" y="509696"/>
            <a:ext cx="4963811" cy="105323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85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0061" y="3174842"/>
            <a:ext cx="3158729" cy="79752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108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title"/>
          </p:nvPr>
        </p:nvSpPr>
        <p:spPr>
          <a:xfrm>
            <a:off x="1881902" y="8753062"/>
            <a:ext cx="5760720" cy="105791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1" name="図プレースホルダー 2"/>
          <p:cNvSpPr>
            <a:spLocks noGrp="1"/>
          </p:cNvSpPr>
          <p:nvPr>
            <p:ph type="pic" idx="1"/>
          </p:nvPr>
        </p:nvSpPr>
        <p:spPr>
          <a:xfrm>
            <a:off x="1881902" y="396934"/>
            <a:ext cx="5760720" cy="8173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92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81902" y="9895590"/>
            <a:ext cx="5760720" cy="12545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93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1094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5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8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80060" y="3242051"/>
            <a:ext cx="8641080" cy="79080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10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0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645761" y="11642983"/>
            <a:ext cx="4309680" cy="681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80060" y="781486"/>
            <a:ext cx="8641080" cy="1855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3242051"/>
            <a:ext cx="8641080" cy="7991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0060" y="11642983"/>
            <a:ext cx="1976681" cy="681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2020/5/15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06656" y="11642983"/>
            <a:ext cx="2014484" cy="681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図形 13"/>
          <p:cNvSpPr/>
          <p:nvPr/>
        </p:nvSpPr>
        <p:spPr>
          <a:xfrm>
            <a:off x="344726" y="1749805"/>
            <a:ext cx="8778512" cy="929149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3200">
                <a:latin typeface="メイリオ"/>
                <a:ea typeface="メイリオ"/>
              </a:rPr>
              <a:t>お客様へのお願い</a:t>
            </a:r>
            <a:endParaRPr lang="ja-JP" altLang="en-US" sz="3200">
              <a:latin typeface="メイリオ"/>
              <a:ea typeface="メイリオ"/>
            </a:endParaRPr>
          </a:p>
        </p:txBody>
      </p:sp>
      <p:sp>
        <p:nvSpPr>
          <p:cNvPr id="1117" name="図形 15"/>
          <p:cNvSpPr/>
          <p:nvPr/>
        </p:nvSpPr>
        <p:spPr>
          <a:xfrm>
            <a:off x="466200" y="7332575"/>
            <a:ext cx="8778512" cy="929149"/>
          </a:xfrm>
          <a:prstGeom prst="round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3200">
                <a:latin typeface="メイリオ"/>
                <a:ea typeface="メイリオ"/>
              </a:rPr>
              <a:t>私たちが実施していること</a:t>
            </a:r>
            <a:endParaRPr lang="ja-JP" altLang="en-US" sz="3200">
              <a:latin typeface="メイリオ"/>
              <a:ea typeface="メイリオ"/>
            </a:endParaRPr>
          </a:p>
        </p:txBody>
      </p:sp>
      <p:sp>
        <p:nvSpPr>
          <p:cNvPr id="1118" name="図形 8"/>
          <p:cNvSpPr/>
          <p:nvPr/>
        </p:nvSpPr>
        <p:spPr>
          <a:xfrm>
            <a:off x="768600" y="2900467"/>
            <a:ext cx="2251782" cy="1860923"/>
          </a:xfrm>
          <a:prstGeom prst="roundRect">
            <a:avLst/>
          </a:prstGeom>
          <a:noFill/>
          <a:ln w="5715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p>
            <a:pPr algn="ctr">
              <a:defRPr lang="ja-JP" altLang="en-US"/>
            </a:pPr>
            <a:endParaRPr lang="ja-JP" altLang="en-US" sz="100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Company>伊勢市</Company>
  <AppVersion>4.1.2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竹内 潤一郎</dc:creator>
  <cp:lastModifiedBy>東 良二</cp:lastModifiedBy>
  <dcterms:created xsi:type="dcterms:W3CDTF">2020-05-13T05:49:58Z</dcterms:created>
  <dcterms:modified xsi:type="dcterms:W3CDTF">2020-05-15T07:16:11Z</dcterms:modified>
  <cp:revision>19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